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581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DC365E-9C78-40AE-BCA9-67A781123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53EE29-C133-4E74-BA94-4D7D04B1C0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93CF0D-8E14-4CE0-A1E5-5244C5D06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D157CA-7F26-4ECD-AFED-1C0B405E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DC91A6-7C76-4FD4-A193-1F3FDEBA2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7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C9D78F-D43A-4B07-8415-7FE65FD2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20D36F-417D-451B-9C64-A7D36A5DF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E68A47-AA5D-40B3-98EE-4A98149E3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F8D2CA-4542-420A-9732-E98C84609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0100BB-40D7-433F-9CB8-126667B70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981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A2ABC63-E7B7-4298-B8E9-E60CFF173B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5E088E-44D6-4B12-A452-A5669FC06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969AAE-D721-4184-AD75-B6C5C51AE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D8D772-6E1E-49F4-AA9D-450BDAE4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2709C2-EC88-405B-862A-0E497D1D5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60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993CEA-068B-4805-9B1D-3DAC08764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662E7-862F-4C15-A119-62C0E03CB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E728F7-1188-44CB-946C-9CC01BEBB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EF4C2C-1EC5-4183-8FD2-087276A27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57E1DC-F077-4ED1-8AA5-FE897E179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48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9C42B0-A0B7-4A4A-B806-6831C4D07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9DB5F4-4979-4A28-ABAA-0F6A18E5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5DADF5-A7DE-42B7-A5A4-355EAD110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15726A-833E-456C-89BA-4F5C1353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B7A46B-47BF-49CC-8DC9-957904332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38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713C9A-7D34-4C7B-91E2-FA16B145D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089019-8943-47C6-AC83-5E77DF946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C88AD4-2377-40C0-802E-995B2E1B2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25A587-25B0-4274-B263-105B85510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AAC82C-B734-4E88-98D7-24F38930C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0D02E4-4B3D-42F8-9CE5-993DCA422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82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0B89F-A7CF-4365-89FD-BE79A712A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AA14A9-6A2D-411D-A46B-CC124EB07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419CC2-5E2E-4CFD-AE26-7B7F7956A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4363563-E815-40A2-B786-88150B4EE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EEFFC1C-76CE-4032-A98B-222DC567D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03EA8AF-DFAD-4CF2-8EBF-0172F7B9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3BCEFF7-62B0-4972-BF53-F13C1ED8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4A9C2DA-D5FC-4192-BB8A-0DF776BBA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51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2C125-3289-471E-85AB-12CA91898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C59B49-B49D-4B73-B1F0-EB08C449F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53184FD-C07F-421F-A865-817327F5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C240D20-E682-4C61-B0DE-1CD1C469A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54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5926A24-13EA-43AD-9BC6-3E703745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7062F39-0079-435E-8239-77350DD08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19F7A4-1595-4E52-ADD1-B57EB8B4A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14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AA46EC-ECBA-4823-8643-FDA1A512F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CAC2F4-529E-4E1A-9C16-577E596EC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3BA49A-696B-4048-9144-83D42429C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064E9C-D131-4C0E-9ACA-9B7F83972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710BD9-B166-48BD-A19A-28D053553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47E7C0-15D5-4C4C-8382-7ADE39FE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6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F3319-138D-451E-A4AC-D66DD79D3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E2C466-951D-4C88-AD9A-7DA2B1FD9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5A61DE-BF64-4F2A-A92E-935E79617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1544EE-E9A8-45B4-AACE-AF4E49DF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FBE8A8-EB5E-4CEC-BE80-343B0400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2C9C1E-9B75-47FF-9AD4-C637660C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5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F79A51-806F-4626-96F5-5BCF9CBBE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B0D996-DB08-4CB5-A524-AEBEF3D9D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32A503-8EF9-4A1F-A787-C1B57D1BE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630F3-C20D-46A6-898F-AB9D3476A02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D4B819-1CAF-411B-8509-00F79F8B0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456493-C515-403D-ACEE-B5287A764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9B3FD-1A62-4922-85C2-311234F23C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84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25ADFEDF-E8AA-4837-9D0D-036C1F750C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437" y="261937"/>
            <a:ext cx="9001125" cy="6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0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able&#10;&#10;Description générée automatiquement">
            <a:extLst>
              <a:ext uri="{FF2B5EF4-FFF2-40B4-BE49-F238E27FC236}">
                <a16:creationId xmlns:a16="http://schemas.microsoft.com/office/drawing/2014/main" id="{3967D25C-C441-48AE-8890-D45AE67A9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437" y="261937"/>
            <a:ext cx="9001125" cy="6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9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intérieur, miroir, assis, homme&#10;&#10;Description générée automatiquement">
            <a:extLst>
              <a:ext uri="{FF2B5EF4-FFF2-40B4-BE49-F238E27FC236}">
                <a16:creationId xmlns:a16="http://schemas.microsoft.com/office/drawing/2014/main" id="{DCDE4A77-7BDC-4564-B0E3-C462E3579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437" y="261937"/>
            <a:ext cx="9001125" cy="6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3659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Hervé Hostein (responsable du service de communication)</dc:creator>
  <cp:lastModifiedBy>Hervé Hostein (responsable du service de communication)</cp:lastModifiedBy>
  <cp:revision>1</cp:revision>
  <dcterms:created xsi:type="dcterms:W3CDTF">2020-04-06T10:49:43Z</dcterms:created>
  <dcterms:modified xsi:type="dcterms:W3CDTF">2020-04-06T10:53:05Z</dcterms:modified>
</cp:coreProperties>
</file>